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3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187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2156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3283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7631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1702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166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9100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48425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58904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0262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৪তম অধ্যায়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ওয়েব</a:t>
            </a:r>
            <a:r>
              <a:rPr lang="bn-IN" sz="5400" dirty="0"/>
              <a:t> ডিজাইন পরিচিতি</a:t>
            </a:r>
          </a:p>
          <a:p>
            <a:pPr marL="36900" indent="0" algn="ctr">
              <a:buNone/>
            </a:pPr>
            <a:r>
              <a:rPr lang="bn-IN" sz="5400" dirty="0"/>
              <a:t>ও</a:t>
            </a:r>
          </a:p>
          <a:p>
            <a:pPr marL="36900" indent="0" algn="ctr">
              <a:buNone/>
            </a:pPr>
            <a:r>
              <a:rPr lang="en-US" sz="5400" dirty="0"/>
              <a:t>HTML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104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2657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3940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77181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77139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7855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30376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11587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66552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2846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6851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5082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2382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17738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30282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08942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0248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73320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97652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2929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18035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89911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16973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5160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15741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74320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51662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92596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42963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9106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8310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26175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15691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8813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6117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71572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110</TotalTime>
  <Words>587</Words>
  <Application>Microsoft Macintosh PowerPoint</Application>
  <PresentationFormat>Widescreen</PresentationFormat>
  <Paragraphs>63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Calisto MT</vt:lpstr>
      <vt:lpstr>Wingdings 2</vt:lpstr>
      <vt:lpstr>Slate</vt:lpstr>
      <vt:lpstr> HSC’23 ICT free online class. </vt:lpstr>
      <vt:lpstr>৪তম অধ্যায়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6</cp:revision>
  <dcterms:created xsi:type="dcterms:W3CDTF">2022-08-21T17:44:45Z</dcterms:created>
  <dcterms:modified xsi:type="dcterms:W3CDTF">2022-08-21T19:55:48Z</dcterms:modified>
</cp:coreProperties>
</file>